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1" r:id="rId6"/>
    <p:sldId id="265" r:id="rId7"/>
    <p:sldId id="264" r:id="rId8"/>
    <p:sldId id="270" r:id="rId9"/>
    <p:sldId id="269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F232-8976-4058-94DE-EA4D7BEBA1D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7E41-0F6F-44CC-B138-69591B7B0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F232-8976-4058-94DE-EA4D7BEBA1D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7E41-0F6F-44CC-B138-69591B7B0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F232-8976-4058-94DE-EA4D7BEBA1D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7E41-0F6F-44CC-B138-69591B7B0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F232-8976-4058-94DE-EA4D7BEBA1D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7E41-0F6F-44CC-B138-69591B7B0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F232-8976-4058-94DE-EA4D7BEBA1D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7E41-0F6F-44CC-B138-69591B7B0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F232-8976-4058-94DE-EA4D7BEBA1D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7E41-0F6F-44CC-B138-69591B7B0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F232-8976-4058-94DE-EA4D7BEBA1D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7E41-0F6F-44CC-B138-69591B7B0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F232-8976-4058-94DE-EA4D7BEBA1D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7E41-0F6F-44CC-B138-69591B7B0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F232-8976-4058-94DE-EA4D7BEBA1D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7E41-0F6F-44CC-B138-69591B7B0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F232-8976-4058-94DE-EA4D7BEBA1D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7E41-0F6F-44CC-B138-69591B7B0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F232-8976-4058-94DE-EA4D7BEBA1D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7E41-0F6F-44CC-B138-69591B7B0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DF232-8976-4058-94DE-EA4D7BEBA1D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77E41-0F6F-44CC-B138-69591B7B0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Мое спортивное </a:t>
            </a:r>
            <a:r>
              <a:rPr lang="ru-RU" dirty="0" err="1" smtClean="0"/>
              <a:t>портфолио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Карина</a:t>
            </a:r>
            <a:r>
              <a:rPr lang="ru-RU" dirty="0" smtClean="0"/>
              <a:t> </a:t>
            </a:r>
            <a:r>
              <a:rPr lang="ru-RU" dirty="0" err="1" smtClean="0"/>
              <a:t>Базанова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smtClean="0"/>
              <a:t>Готова идти до конца!»</a:t>
            </a:r>
            <a:endParaRPr lang="ru-RU" dirty="0" smtClean="0"/>
          </a:p>
          <a:p>
            <a:r>
              <a:rPr lang="ru-RU" dirty="0" smtClean="0"/>
              <a:t>Вид спорта: спортивная аэробика</a:t>
            </a:r>
          </a:p>
          <a:p>
            <a:r>
              <a:rPr lang="ru-RU" dirty="0" smtClean="0"/>
              <a:t>г.Салехард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Коронавирус</a:t>
            </a:r>
            <a:r>
              <a:rPr lang="ru-RU" sz="2800" dirty="0" smtClean="0"/>
              <a:t> </a:t>
            </a:r>
            <a:r>
              <a:rPr lang="ru-RU" sz="2800" dirty="0" smtClean="0"/>
              <a:t>и тренировки дома</a:t>
            </a:r>
            <a:endParaRPr lang="ru-RU" sz="2800" dirty="0"/>
          </a:p>
        </p:txBody>
      </p:sp>
      <p:pic>
        <p:nvPicPr>
          <p:cNvPr id="5" name="Содержимое 4" descr="IMG_E47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44208" y="332656"/>
            <a:ext cx="1928115" cy="2999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sz="2000" dirty="0" smtClean="0"/>
              <a:t>Карантин карантином, а тренировки по  расписанию! </a:t>
            </a:r>
          </a:p>
          <a:p>
            <a:r>
              <a:rPr lang="ru-RU" sz="2000" dirty="0" smtClean="0"/>
              <a:t>      Сила </a:t>
            </a:r>
            <a:r>
              <a:rPr lang="ru-RU" sz="2000" dirty="0" smtClean="0"/>
              <a:t>воли! Выносливость! Пластика! Изящность и мышечный рельеф! Всё это приобретается тренировками! </a:t>
            </a:r>
          </a:p>
          <a:p>
            <a:r>
              <a:rPr lang="ru-RU" sz="2000" dirty="0" smtClean="0"/>
              <a:t>      Тренировка </a:t>
            </a:r>
            <a:r>
              <a:rPr lang="ru-RU" sz="2000" dirty="0" smtClean="0"/>
              <a:t>– это закалка! </a:t>
            </a:r>
            <a:r>
              <a:rPr lang="ru-RU" sz="2000" dirty="0" smtClean="0"/>
              <a:t>Только так рождается характер! 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6" name="Рисунок 5" descr="IMG_438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780928"/>
            <a:ext cx="2448272" cy="355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47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32656"/>
            <a:ext cx="1623224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437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3501008"/>
            <a:ext cx="173186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_MG_38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692696"/>
            <a:ext cx="2952327" cy="5361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3" y="476672"/>
            <a:ext cx="2160240" cy="5649491"/>
          </a:xfrm>
        </p:spPr>
        <p:txBody>
          <a:bodyPr>
            <a:noAutofit/>
          </a:bodyPr>
          <a:lstStyle/>
          <a:p>
            <a:r>
              <a:rPr lang="ru-RU" sz="1600" dirty="0" smtClean="0"/>
              <a:t>Это я – </a:t>
            </a:r>
            <a:r>
              <a:rPr lang="ru-RU" sz="1600" dirty="0" err="1" smtClean="0"/>
              <a:t>Базанова</a:t>
            </a:r>
            <a:r>
              <a:rPr lang="ru-RU" sz="1600" dirty="0" smtClean="0"/>
              <a:t> </a:t>
            </a:r>
            <a:r>
              <a:rPr lang="ru-RU" sz="1600" dirty="0" err="1" smtClean="0"/>
              <a:t>Карина</a:t>
            </a:r>
            <a:r>
              <a:rPr lang="ru-RU" sz="1600" dirty="0" smtClean="0"/>
              <a:t>. Мне 14 лет. Всю жизнь я занимаюсь спортивной аэробикой.  Как говорил Виктор Гюго:  «Нужно </a:t>
            </a:r>
            <a:r>
              <a:rPr lang="ru-RU" sz="1600" dirty="0" smtClean="0"/>
              <a:t>поддерживать крепость тела, чтобы сохранить крепость </a:t>
            </a:r>
            <a:r>
              <a:rPr lang="ru-RU" sz="1600" dirty="0" smtClean="0"/>
              <a:t>духа», но мне больше нравится фраза брошенная бабулей в поликлинике: «Если </a:t>
            </a:r>
            <a:r>
              <a:rPr lang="ru-RU" sz="1600" dirty="0" smtClean="0"/>
              <a:t>не бегаешь, пока здоров, придется побегать, когда </a:t>
            </a:r>
            <a:r>
              <a:rPr lang="ru-RU" sz="1600" dirty="0" smtClean="0"/>
              <a:t>заболеешь!».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6" name="Рисунок 5" descr="IMG_31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32656"/>
            <a:ext cx="3199085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z0XD-2l3p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3284984"/>
            <a:ext cx="266429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Первая </a:t>
            </a:r>
            <a:r>
              <a:rPr lang="ru-RU" dirty="0" smtClean="0"/>
              <a:t>медаль</a:t>
            </a:r>
            <a:br>
              <a:rPr lang="ru-RU" dirty="0" smtClean="0"/>
            </a:br>
            <a:r>
              <a:rPr lang="ru-RU" sz="2000" dirty="0" smtClean="0"/>
              <a:t>Радость этого события до сих пор в моей душе! Бессонная ночь пер</a:t>
            </a:r>
            <a:r>
              <a:rPr lang="ru-RU" sz="2000" dirty="0" smtClean="0"/>
              <a:t>ед </a:t>
            </a:r>
            <a:r>
              <a:rPr lang="ru-RU" sz="2000" dirty="0" smtClean="0"/>
              <a:t>соревнованиями. </a:t>
            </a:r>
            <a:r>
              <a:rPr lang="ru-RU" sz="2000" dirty="0" smtClean="0"/>
              <a:t>Многочасовые </a:t>
            </a:r>
            <a:r>
              <a:rPr lang="ru-RU" sz="2000" dirty="0" smtClean="0"/>
              <a:t>тренировки накануне, отработка элементов и  буйство эмоций внутри!  Неуверенность, чувство страха и огромное желание победить! Вот она – моя первая медаль!   </a:t>
            </a:r>
            <a:endParaRPr lang="ru-RU" sz="2000" dirty="0"/>
          </a:p>
        </p:txBody>
      </p:sp>
      <p:pic>
        <p:nvPicPr>
          <p:cNvPr id="5" name="Содержимое 4" descr="_MG_36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204864"/>
            <a:ext cx="3312486" cy="4237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_MG_36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2204864"/>
            <a:ext cx="3295771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 чего всё началось</a:t>
            </a:r>
            <a:endParaRPr lang="ru-RU" sz="2400" dirty="0"/>
          </a:p>
        </p:txBody>
      </p:sp>
      <p:pic>
        <p:nvPicPr>
          <p:cNvPr id="5" name="Содержимое 4" descr="_MG_35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332656"/>
            <a:ext cx="2664296" cy="1741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234260"/>
          </a:xfrm>
        </p:spPr>
        <p:txBody>
          <a:bodyPr>
            <a:normAutofit/>
          </a:bodyPr>
          <a:lstStyle/>
          <a:p>
            <a:r>
              <a:rPr lang="ru-RU" dirty="0" smtClean="0"/>
              <a:t>     </a:t>
            </a:r>
            <a:r>
              <a:rPr lang="ru-RU" sz="1800" dirty="0" smtClean="0"/>
              <a:t>Я часто болела, была худеньким слабым ребёнком и с завидной регулярностью лежала в стационаре с разными  инфекциями. </a:t>
            </a:r>
          </a:p>
          <a:p>
            <a:r>
              <a:rPr lang="ru-RU" sz="1800" dirty="0" smtClean="0"/>
              <a:t> </a:t>
            </a:r>
            <a:r>
              <a:rPr lang="ru-RU" sz="1800" dirty="0" smtClean="0"/>
              <a:t>     Спорт изменил мою жизнь, перевернув её на 360 градусов. Именно тренировки, упорство, порой даже упрямство, сделали своё дело.   </a:t>
            </a:r>
          </a:p>
          <a:p>
            <a:r>
              <a:rPr lang="ru-RU" sz="1800" dirty="0" smtClean="0"/>
              <a:t> </a:t>
            </a:r>
            <a:r>
              <a:rPr lang="ru-RU" sz="1800" dirty="0" smtClean="0"/>
              <a:t>     В </a:t>
            </a:r>
            <a:r>
              <a:rPr lang="ru-RU" sz="1800" dirty="0" smtClean="0"/>
              <a:t>спорт я пришла по меркам гимнастики поздно – в 8 лет. </a:t>
            </a:r>
            <a:r>
              <a:rPr lang="ru-RU" sz="1800" dirty="0" smtClean="0"/>
              <a:t>И в первый же год тренировок получила свой первый спортивный разряд. </a:t>
            </a:r>
          </a:p>
          <a:p>
            <a:r>
              <a:rPr lang="ru-RU" sz="1800" dirty="0" smtClean="0"/>
              <a:t> </a:t>
            </a:r>
            <a:r>
              <a:rPr lang="ru-RU" sz="1800" dirty="0" smtClean="0"/>
              <a:t>     </a:t>
            </a:r>
            <a:endParaRPr lang="ru-RU" sz="1800" dirty="0"/>
          </a:p>
        </p:txBody>
      </p:sp>
      <p:pic>
        <p:nvPicPr>
          <p:cNvPr id="6" name="Рисунок 5" descr="_MG_36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3212976"/>
            <a:ext cx="2142228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_MG_90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260648"/>
            <a:ext cx="1944216" cy="2484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_MG_92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2564904"/>
            <a:ext cx="2520280" cy="3933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Мои награды</a:t>
            </a:r>
            <a:endParaRPr lang="ru-RU" sz="3200" dirty="0"/>
          </a:p>
        </p:txBody>
      </p:sp>
      <p:pic>
        <p:nvPicPr>
          <p:cNvPr id="5" name="Содержимое 4" descr="IMG_E47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2780928"/>
            <a:ext cx="4834880" cy="3834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882332"/>
          </a:xfrm>
        </p:spPr>
        <p:txBody>
          <a:bodyPr>
            <a:normAutofit/>
          </a:bodyPr>
          <a:lstStyle/>
          <a:p>
            <a:r>
              <a:rPr lang="ru-RU" dirty="0" smtClean="0"/>
              <a:t>     </a:t>
            </a:r>
            <a:r>
              <a:rPr lang="ru-RU" sz="1800" dirty="0" smtClean="0"/>
              <a:t>Это мои медали, дипломы и кубки за победы в разных соревнованиях!  </a:t>
            </a:r>
          </a:p>
          <a:p>
            <a:r>
              <a:rPr lang="ru-RU" sz="1800" dirty="0" smtClean="0"/>
              <a:t>      Когда-то </a:t>
            </a:r>
            <a:r>
              <a:rPr lang="ru-RU" sz="1800" dirty="0" smtClean="0"/>
              <a:t>Никита Михалков сказал: </a:t>
            </a:r>
            <a:r>
              <a:rPr lang="ru-RU" sz="1800" dirty="0" smtClean="0"/>
              <a:t>«Прежде </a:t>
            </a:r>
            <a:r>
              <a:rPr lang="ru-RU" sz="1800" dirty="0" smtClean="0"/>
              <a:t>чем говорить что-то, возьмите в руки молоток и вбейте гвоздь, что-нибудь сделайте для страны, и тогда можно </a:t>
            </a:r>
            <a:r>
              <a:rPr lang="ru-RU" sz="1800" dirty="0" smtClean="0"/>
              <a:t>говорить.»</a:t>
            </a:r>
          </a:p>
          <a:p>
            <a:r>
              <a:rPr lang="ru-RU" sz="1800" dirty="0" smtClean="0"/>
              <a:t> </a:t>
            </a:r>
            <a:r>
              <a:rPr lang="ru-RU" sz="1800" dirty="0" smtClean="0"/>
              <a:t>     </a:t>
            </a:r>
            <a:r>
              <a:rPr lang="ru-RU" sz="1800" dirty="0" smtClean="0"/>
              <a:t>Если </a:t>
            </a:r>
            <a:r>
              <a:rPr lang="ru-RU" sz="1800" dirty="0" smtClean="0"/>
              <a:t>я этими медалями привлеку мальчишек </a:t>
            </a:r>
            <a:r>
              <a:rPr lang="ru-RU" sz="1800" dirty="0" smtClean="0"/>
              <a:t>и девчонок в секции </a:t>
            </a:r>
            <a:r>
              <a:rPr lang="ru-RU" sz="1800" dirty="0" smtClean="0"/>
              <a:t>гимнастики </a:t>
            </a:r>
            <a:r>
              <a:rPr lang="ru-RU" sz="1800" dirty="0" smtClean="0"/>
              <a:t>и хотя бы пару </a:t>
            </a:r>
            <a:r>
              <a:rPr lang="ru-RU" sz="1800" dirty="0" smtClean="0"/>
              <a:t>человек спасу </a:t>
            </a:r>
            <a:r>
              <a:rPr lang="ru-RU" sz="1800" dirty="0" smtClean="0"/>
              <a:t>от </a:t>
            </a:r>
            <a:r>
              <a:rPr lang="ru-RU" sz="1800" dirty="0" smtClean="0"/>
              <a:t>наркотиков </a:t>
            </a:r>
            <a:r>
              <a:rPr lang="ru-RU" sz="1800" dirty="0" smtClean="0"/>
              <a:t>и </a:t>
            </a:r>
            <a:r>
              <a:rPr lang="ru-RU" sz="1800" dirty="0" smtClean="0"/>
              <a:t>алкоголя</a:t>
            </a:r>
            <a:r>
              <a:rPr lang="ru-RU" sz="1800" dirty="0" smtClean="0"/>
              <a:t>, то считайте, что </a:t>
            </a:r>
            <a:r>
              <a:rPr lang="ru-RU" sz="1800" dirty="0" smtClean="0"/>
              <a:t>я </a:t>
            </a:r>
            <a:r>
              <a:rPr lang="ru-RU" sz="1800" dirty="0" smtClean="0"/>
              <a:t>свой гвоздь </a:t>
            </a:r>
            <a:r>
              <a:rPr lang="ru-RU" sz="1800" dirty="0" smtClean="0"/>
              <a:t>вбила!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  <a:p>
            <a:endParaRPr lang="ru-RU" dirty="0" smtClean="0"/>
          </a:p>
        </p:txBody>
      </p:sp>
      <p:pic>
        <p:nvPicPr>
          <p:cNvPr id="6" name="Рисунок 5" descr="IMG_47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88640"/>
            <a:ext cx="3227851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Обратная сторона</a:t>
            </a:r>
            <a:br>
              <a:rPr lang="ru-RU" dirty="0" smtClean="0"/>
            </a:br>
            <a:r>
              <a:rPr lang="ru-RU" dirty="0" smtClean="0"/>
              <a:t>медали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IMG_2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476672"/>
            <a:ext cx="184993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674640" cy="5306268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sz="1600" dirty="0" smtClean="0"/>
              <a:t>О, спорт, ты – риск!</a:t>
            </a:r>
          </a:p>
          <a:p>
            <a:r>
              <a:rPr lang="ru-RU" sz="1600" dirty="0" smtClean="0"/>
              <a:t>Травмы – это неизбежные </a:t>
            </a:r>
          </a:p>
          <a:p>
            <a:r>
              <a:rPr lang="ru-RU" sz="1600" dirty="0" smtClean="0"/>
              <a:t>спутники  каждого спортсмена.</a:t>
            </a:r>
          </a:p>
          <a:p>
            <a:r>
              <a:rPr lang="ru-RU" sz="1600" dirty="0" smtClean="0"/>
              <a:t>У меня уже собралась большая </a:t>
            </a:r>
          </a:p>
          <a:p>
            <a:r>
              <a:rPr lang="ru-RU" sz="1600" dirty="0" smtClean="0"/>
              <a:t>коллекция рентгеновских снимков собственных суставов. </a:t>
            </a:r>
            <a:r>
              <a:rPr lang="ru-RU" sz="1600" dirty="0" smtClean="0"/>
              <a:t>По ним можно изучать анатомию человека.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      Мой вид спорта входит в </a:t>
            </a:r>
          </a:p>
          <a:p>
            <a:r>
              <a:rPr lang="ru-RU" sz="1600" dirty="0" smtClean="0"/>
              <a:t>пятёрку самых </a:t>
            </a:r>
            <a:r>
              <a:rPr lang="ru-RU" sz="1600" dirty="0" err="1" smtClean="0"/>
              <a:t>травмаопасных</a:t>
            </a:r>
            <a:r>
              <a:rPr lang="ru-RU" sz="1600" dirty="0" smtClean="0"/>
              <a:t>  видов. Но спортивный дух и сила воли всё равно сильнее! </a:t>
            </a:r>
          </a:p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6" name="Рисунок 5" descr="IMG_47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88640"/>
            <a:ext cx="1725427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OZMYE75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645024"/>
            <a:ext cx="2592288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VKXN34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3429000"/>
            <a:ext cx="2247714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EOC30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332656"/>
            <a:ext cx="1888182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Операция</a:t>
            </a:r>
            <a:endParaRPr lang="ru-RU" dirty="0"/>
          </a:p>
        </p:txBody>
      </p:sp>
      <p:pic>
        <p:nvPicPr>
          <p:cNvPr id="5" name="Содержимое 4" descr="SQLW58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88640"/>
            <a:ext cx="2799011" cy="3732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     А это – результат </a:t>
            </a:r>
            <a:r>
              <a:rPr lang="ru-RU" sz="1600" dirty="0" smtClean="0"/>
              <a:t>соревнований в Казахстане.  Полетела за медалью – вернулась прямиком на операционный стол.  Но всё равно вышла в финал! 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     Разрыв заднего рога латерального мениска – </a:t>
            </a:r>
            <a:r>
              <a:rPr lang="ru-RU" sz="1600" dirty="0" smtClean="0"/>
              <a:t>диагноз </a:t>
            </a:r>
            <a:r>
              <a:rPr lang="ru-RU" sz="1600" dirty="0" smtClean="0"/>
              <a:t>врача звучал неутешительно.  Операция. Три часа под наркозом, устранение осколков раздробленного хряща коленного сустава из мягких тканей. 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     И три летних месяца на восстановление! Осенью – выезд на всероссийские соревнования в г.Суздаль.     </a:t>
            </a:r>
            <a:endParaRPr lang="ru-RU" sz="1600" dirty="0"/>
          </a:p>
        </p:txBody>
      </p:sp>
      <p:pic>
        <p:nvPicPr>
          <p:cNvPr id="6" name="Рисунок 5" descr="GTNM34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284984"/>
            <a:ext cx="2463738" cy="328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GBVE64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116632"/>
            <a:ext cx="2211710" cy="2948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32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851920" y="4221088"/>
            <a:ext cx="216024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Победы в спорте</a:t>
            </a:r>
            <a:endParaRPr lang="ru-RU" sz="2800" dirty="0"/>
          </a:p>
        </p:txBody>
      </p:sp>
      <p:pic>
        <p:nvPicPr>
          <p:cNvPr id="5" name="Содержимое 4" descr="YxdRQtOhe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88640"/>
            <a:ext cx="511175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74220"/>
          </a:xfrm>
        </p:spPr>
        <p:txBody>
          <a:bodyPr>
            <a:noAutofit/>
          </a:bodyPr>
          <a:lstStyle/>
          <a:p>
            <a:r>
              <a:rPr lang="ru-RU" sz="1600" dirty="0" smtClean="0"/>
              <a:t>     *Второе место в региональном чемпионате  Международного конкурса  </a:t>
            </a:r>
            <a:r>
              <a:rPr lang="en-US" sz="1600" dirty="0" err="1" smtClean="0"/>
              <a:t>WorldSkills</a:t>
            </a:r>
            <a:r>
              <a:rPr lang="ru-RU" sz="1600" dirty="0" smtClean="0"/>
              <a:t> </a:t>
            </a:r>
            <a:r>
              <a:rPr lang="ru-RU" sz="1600" dirty="0" smtClean="0"/>
              <a:t> «Молодые профессионалы» в номинации «Физкультура, спорт и фитнесс».  Соревновалась наравне со студентами. Была самым младшим участником. 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     *Два года подряд одерживаю победу в муниципальном этапе всероссийской олимпиады школьников по физической культуре.  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     *Награждена почётной грамотой «Лучший спортсмен года».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     </a:t>
            </a:r>
          </a:p>
        </p:txBody>
      </p:sp>
      <p:pic>
        <p:nvPicPr>
          <p:cNvPr id="6" name="Рисунок 5" descr="IMG_47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005064"/>
            <a:ext cx="2088232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47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005064"/>
            <a:ext cx="1979308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Тренировки</a:t>
            </a:r>
            <a:endParaRPr lang="ru-RU" sz="2800" dirty="0"/>
          </a:p>
        </p:txBody>
      </p:sp>
      <p:pic>
        <p:nvPicPr>
          <p:cNvPr id="5" name="Содержимое 4" descr="IMG_19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260648"/>
            <a:ext cx="1800200" cy="2560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674640" cy="5162252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r>
              <a:rPr lang="ru-RU" sz="1800" dirty="0" smtClean="0"/>
              <a:t>Однажды </a:t>
            </a:r>
            <a:r>
              <a:rPr lang="ru-RU" sz="1800" dirty="0" smtClean="0"/>
              <a:t>я прочла фразу итальянского физиолога </a:t>
            </a:r>
            <a:r>
              <a:rPr lang="ru-RU" sz="1800" dirty="0" err="1" smtClean="0"/>
              <a:t>Анджело</a:t>
            </a:r>
            <a:r>
              <a:rPr lang="ru-RU" sz="1800" dirty="0" smtClean="0"/>
              <a:t> </a:t>
            </a:r>
            <a:r>
              <a:rPr lang="ru-RU" sz="1800" dirty="0" err="1" smtClean="0"/>
              <a:t>Моссо</a:t>
            </a:r>
            <a:r>
              <a:rPr lang="ru-RU" sz="1800" dirty="0" smtClean="0"/>
              <a:t>: «Физические упражнения могут заменить множество лекарств, но ни одно лекарство в мире не способно заменить физические упражнения»! И с этим трудно не согласиться! </a:t>
            </a:r>
          </a:p>
          <a:p>
            <a:endParaRPr lang="ru-RU" sz="1800" dirty="0" smtClean="0"/>
          </a:p>
          <a:p>
            <a:r>
              <a:rPr lang="ru-RU" sz="1800" dirty="0" smtClean="0"/>
              <a:t>      Готовлюсь защитить  разряд кандидата в мастера спорта по спортивной аэробике.</a:t>
            </a:r>
          </a:p>
        </p:txBody>
      </p:sp>
      <p:pic>
        <p:nvPicPr>
          <p:cNvPr id="7" name="Рисунок 6" descr="IMG_46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996952"/>
            <a:ext cx="2994459" cy="1702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E63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3429000"/>
            <a:ext cx="1728192" cy="2509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_E11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476672"/>
            <a:ext cx="1621811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_E477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548680"/>
            <a:ext cx="1335452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IMG_317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4797152"/>
            <a:ext cx="3227851" cy="19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493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Мое спортивное портфолио </vt:lpstr>
      <vt:lpstr>Слайд 2</vt:lpstr>
      <vt:lpstr>Первая медаль Радость этого события до сих пор в моей душе! Бессонная ночь перед соревнованиями. Многочасовые тренировки накануне, отработка элементов и  буйство эмоций внутри!  Неуверенность, чувство страха и огромное желание победить! Вот она – моя первая медаль!   </vt:lpstr>
      <vt:lpstr>С чего всё началось</vt:lpstr>
      <vt:lpstr>Мои награды</vt:lpstr>
      <vt:lpstr>Обратная сторона медали </vt:lpstr>
      <vt:lpstr>Операция</vt:lpstr>
      <vt:lpstr>Победы в спорте</vt:lpstr>
      <vt:lpstr>Тренировки</vt:lpstr>
      <vt:lpstr>Коронавирус и тренировки дома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Мое спортивное партфолио</dc:title>
  <dc:creator>Сергей Базанов</dc:creator>
  <cp:lastModifiedBy>Сергей Базанов</cp:lastModifiedBy>
  <cp:revision>22</cp:revision>
  <dcterms:created xsi:type="dcterms:W3CDTF">2020-04-22T17:31:59Z</dcterms:created>
  <dcterms:modified xsi:type="dcterms:W3CDTF">2020-04-23T13:08:09Z</dcterms:modified>
</cp:coreProperties>
</file>